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notesMasterIdLst>
    <p:notesMasterId r:id="rId20"/>
  </p:notesMasterIdLst>
  <p:handoutMasterIdLst>
    <p:handoutMasterId r:id="rId21"/>
  </p:handoutMasterIdLst>
  <p:sldIdLst>
    <p:sldId id="256" r:id="rId5"/>
    <p:sldId id="259" r:id="rId6"/>
    <p:sldId id="262" r:id="rId7"/>
    <p:sldId id="267" r:id="rId8"/>
    <p:sldId id="258" r:id="rId9"/>
    <p:sldId id="257" r:id="rId10"/>
    <p:sldId id="268" r:id="rId11"/>
    <p:sldId id="269" r:id="rId12"/>
    <p:sldId id="270" r:id="rId13"/>
    <p:sldId id="275" r:id="rId14"/>
    <p:sldId id="263" r:id="rId15"/>
    <p:sldId id="265" r:id="rId16"/>
    <p:sldId id="276" r:id="rId17"/>
    <p:sldId id="273" r:id="rId18"/>
    <p:sldId id="264" r:id="rId19"/>
  </p:sldIdLst>
  <p:sldSz cx="9144000" cy="6858000" type="screen4x3"/>
  <p:notesSz cx="666908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322885-E16E-4A72-A15C-563277FB5AD9}" v="36" dt="2025-11-05T10:21:22.287"/>
    <p1510:client id="{ECCC88D6-357C-49AD-AB8C-847582CDA6C0}" v="3" dt="2025-11-05T10:22:40.8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37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äenpää, Leena" userId="S::lesumaen@jyu.fi::e92eba4e-2622-47f4-a6b4-a1ad529bf717" providerId="AD" clId="Web-{E77D0CC4-FD79-4FE8-B3B3-058DAAC6BB08}"/>
    <pc:docChg chg="modSld">
      <pc:chgData name="Mäenpää, Leena" userId="S::lesumaen@jyu.fi::e92eba4e-2622-47f4-a6b4-a1ad529bf717" providerId="AD" clId="Web-{E77D0CC4-FD79-4FE8-B3B3-058DAAC6BB08}" dt="2025-10-20T12:25:09.979" v="81" actId="1076"/>
      <pc:docMkLst>
        <pc:docMk/>
      </pc:docMkLst>
      <pc:sldChg chg="modSp">
        <pc:chgData name="Mäenpää, Leena" userId="S::lesumaen@jyu.fi::e92eba4e-2622-47f4-a6b4-a1ad529bf717" providerId="AD" clId="Web-{E77D0CC4-FD79-4FE8-B3B3-058DAAC6BB08}" dt="2025-10-20T12:14:33.566" v="10" actId="20577"/>
        <pc:sldMkLst>
          <pc:docMk/>
          <pc:sldMk cId="2803620304" sldId="256"/>
        </pc:sldMkLst>
        <pc:spChg chg="mod">
          <ac:chgData name="Mäenpää, Leena" userId="S::lesumaen@jyu.fi::e92eba4e-2622-47f4-a6b4-a1ad529bf717" providerId="AD" clId="Web-{E77D0CC4-FD79-4FE8-B3B3-058DAAC6BB08}" dt="2025-10-20T12:14:33.566" v="10" actId="20577"/>
          <ac:spMkLst>
            <pc:docMk/>
            <pc:sldMk cId="2803620304" sldId="256"/>
            <ac:spMk id="3" creationId="{00000000-0000-0000-0000-000000000000}"/>
          </ac:spMkLst>
        </pc:spChg>
      </pc:sldChg>
      <pc:sldChg chg="modSp">
        <pc:chgData name="Mäenpää, Leena" userId="S::lesumaen@jyu.fi::e92eba4e-2622-47f4-a6b4-a1ad529bf717" providerId="AD" clId="Web-{E77D0CC4-FD79-4FE8-B3B3-058DAAC6BB08}" dt="2025-10-20T12:20:06.506" v="64" actId="20577"/>
        <pc:sldMkLst>
          <pc:docMk/>
          <pc:sldMk cId="1915129937" sldId="257"/>
        </pc:sldMkLst>
        <pc:spChg chg="mod">
          <ac:chgData name="Mäenpää, Leena" userId="S::lesumaen@jyu.fi::e92eba4e-2622-47f4-a6b4-a1ad529bf717" providerId="AD" clId="Web-{E77D0CC4-FD79-4FE8-B3B3-058DAAC6BB08}" dt="2025-10-20T12:20:06.506" v="64" actId="20577"/>
          <ac:spMkLst>
            <pc:docMk/>
            <pc:sldMk cId="1915129937" sldId="257"/>
            <ac:spMk id="3" creationId="{00000000-0000-0000-0000-000000000000}"/>
          </ac:spMkLst>
        </pc:spChg>
        <pc:picChg chg="mod">
          <ac:chgData name="Mäenpää, Leena" userId="S::lesumaen@jyu.fi::e92eba4e-2622-47f4-a6b4-a1ad529bf717" providerId="AD" clId="Web-{E77D0CC4-FD79-4FE8-B3B3-058DAAC6BB08}" dt="2025-10-20T12:19:44.131" v="62" actId="1076"/>
          <ac:picMkLst>
            <pc:docMk/>
            <pc:sldMk cId="1915129937" sldId="257"/>
            <ac:picMk id="4" creationId="{00000000-0000-0000-0000-000000000000}"/>
          </ac:picMkLst>
        </pc:picChg>
      </pc:sldChg>
      <pc:sldChg chg="modSp">
        <pc:chgData name="Mäenpää, Leena" userId="S::lesumaen@jyu.fi::e92eba4e-2622-47f4-a6b4-a1ad529bf717" providerId="AD" clId="Web-{E77D0CC4-FD79-4FE8-B3B3-058DAAC6BB08}" dt="2025-10-20T12:16:44.036" v="31" actId="20577"/>
        <pc:sldMkLst>
          <pc:docMk/>
          <pc:sldMk cId="2991233983" sldId="262"/>
        </pc:sldMkLst>
        <pc:spChg chg="mod">
          <ac:chgData name="Mäenpää, Leena" userId="S::lesumaen@jyu.fi::e92eba4e-2622-47f4-a6b4-a1ad529bf717" providerId="AD" clId="Web-{E77D0CC4-FD79-4FE8-B3B3-058DAAC6BB08}" dt="2025-10-20T12:15:01.941" v="13" actId="20577"/>
          <ac:spMkLst>
            <pc:docMk/>
            <pc:sldMk cId="2991233983" sldId="262"/>
            <ac:spMk id="2" creationId="{00000000-0000-0000-0000-000000000000}"/>
          </ac:spMkLst>
        </pc:spChg>
        <pc:spChg chg="mod">
          <ac:chgData name="Mäenpää, Leena" userId="S::lesumaen@jyu.fi::e92eba4e-2622-47f4-a6b4-a1ad529bf717" providerId="AD" clId="Web-{E77D0CC4-FD79-4FE8-B3B3-058DAAC6BB08}" dt="2025-10-20T12:16:06.708" v="25" actId="1076"/>
          <ac:spMkLst>
            <pc:docMk/>
            <pc:sldMk cId="2991233983" sldId="262"/>
            <ac:spMk id="3" creationId="{00000000-0000-0000-0000-000000000000}"/>
          </ac:spMkLst>
        </pc:spChg>
        <pc:spChg chg="mod">
          <ac:chgData name="Mäenpää, Leena" userId="S::lesumaen@jyu.fi::e92eba4e-2622-47f4-a6b4-a1ad529bf717" providerId="AD" clId="Web-{E77D0CC4-FD79-4FE8-B3B3-058DAAC6BB08}" dt="2025-10-20T12:16:44.036" v="31" actId="20577"/>
          <ac:spMkLst>
            <pc:docMk/>
            <pc:sldMk cId="2991233983" sldId="262"/>
            <ac:spMk id="6" creationId="{64CB1943-A578-5929-859C-2F6B7DA04A9B}"/>
          </ac:spMkLst>
        </pc:spChg>
      </pc:sldChg>
      <pc:sldChg chg="addSp delSp modSp">
        <pc:chgData name="Mäenpää, Leena" userId="S::lesumaen@jyu.fi::e92eba4e-2622-47f4-a6b4-a1ad529bf717" providerId="AD" clId="Web-{E77D0CC4-FD79-4FE8-B3B3-058DAAC6BB08}" dt="2025-10-20T12:22:42.851" v="70" actId="1076"/>
        <pc:sldMkLst>
          <pc:docMk/>
          <pc:sldMk cId="730635697" sldId="269"/>
        </pc:sldMkLst>
        <pc:spChg chg="mod">
          <ac:chgData name="Mäenpää, Leena" userId="S::lesumaen@jyu.fi::e92eba4e-2622-47f4-a6b4-a1ad529bf717" providerId="AD" clId="Web-{E77D0CC4-FD79-4FE8-B3B3-058DAAC6BB08}" dt="2025-10-20T12:22:42.851" v="70" actId="1076"/>
          <ac:spMkLst>
            <pc:docMk/>
            <pc:sldMk cId="730635697" sldId="269"/>
            <ac:spMk id="8" creationId="{0A85608C-99F2-7315-87F5-C00F859F2E54}"/>
          </ac:spMkLst>
        </pc:spChg>
        <pc:picChg chg="add mod ord">
          <ac:chgData name="Mäenpää, Leena" userId="S::lesumaen@jyu.fi::e92eba4e-2622-47f4-a6b4-a1ad529bf717" providerId="AD" clId="Web-{E77D0CC4-FD79-4FE8-B3B3-058DAAC6BB08}" dt="2025-10-20T12:22:35.445" v="69"/>
          <ac:picMkLst>
            <pc:docMk/>
            <pc:sldMk cId="730635697" sldId="269"/>
            <ac:picMk id="3" creationId="{658E752A-3C3C-56C3-AD37-7C7CA0BA8420}"/>
          </ac:picMkLst>
        </pc:picChg>
      </pc:sldChg>
      <pc:sldChg chg="addSp delSp modSp">
        <pc:chgData name="Mäenpää, Leena" userId="S::lesumaen@jyu.fi::e92eba4e-2622-47f4-a6b4-a1ad529bf717" providerId="AD" clId="Web-{E77D0CC4-FD79-4FE8-B3B3-058DAAC6BB08}" dt="2025-10-20T12:23:57.680" v="76" actId="1076"/>
        <pc:sldMkLst>
          <pc:docMk/>
          <pc:sldMk cId="2911609561" sldId="270"/>
        </pc:sldMkLst>
        <pc:spChg chg="mod">
          <ac:chgData name="Mäenpää, Leena" userId="S::lesumaen@jyu.fi::e92eba4e-2622-47f4-a6b4-a1ad529bf717" providerId="AD" clId="Web-{E77D0CC4-FD79-4FE8-B3B3-058DAAC6BB08}" dt="2025-10-20T12:23:53.899" v="75" actId="1076"/>
          <ac:spMkLst>
            <pc:docMk/>
            <pc:sldMk cId="2911609561" sldId="270"/>
            <ac:spMk id="2" creationId="{00000000-0000-0000-0000-000000000000}"/>
          </ac:spMkLst>
        </pc:spChg>
        <pc:picChg chg="add mod">
          <ac:chgData name="Mäenpää, Leena" userId="S::lesumaen@jyu.fi::e92eba4e-2622-47f4-a6b4-a1ad529bf717" providerId="AD" clId="Web-{E77D0CC4-FD79-4FE8-B3B3-058DAAC6BB08}" dt="2025-10-20T12:23:57.680" v="76" actId="1076"/>
          <ac:picMkLst>
            <pc:docMk/>
            <pc:sldMk cId="2911609561" sldId="270"/>
            <ac:picMk id="3" creationId="{882892EC-23AE-0A66-FFF5-4CB8966700C3}"/>
          </ac:picMkLst>
        </pc:picChg>
      </pc:sldChg>
      <pc:sldChg chg="addSp delSp modSp">
        <pc:chgData name="Mäenpää, Leena" userId="S::lesumaen@jyu.fi::e92eba4e-2622-47f4-a6b4-a1ad529bf717" providerId="AD" clId="Web-{E77D0CC4-FD79-4FE8-B3B3-058DAAC6BB08}" dt="2025-10-20T12:25:09.979" v="81" actId="1076"/>
        <pc:sldMkLst>
          <pc:docMk/>
          <pc:sldMk cId="3040632723" sldId="275"/>
        </pc:sldMkLst>
        <pc:picChg chg="add mod">
          <ac:chgData name="Mäenpää, Leena" userId="S::lesumaen@jyu.fi::e92eba4e-2622-47f4-a6b4-a1ad529bf717" providerId="AD" clId="Web-{E77D0CC4-FD79-4FE8-B3B3-058DAAC6BB08}" dt="2025-10-20T12:25:09.979" v="81" actId="1076"/>
          <ac:picMkLst>
            <pc:docMk/>
            <pc:sldMk cId="3040632723" sldId="275"/>
            <ac:picMk id="3" creationId="{AF4D3A4B-F0B3-F90D-82BB-E720B528B4D4}"/>
          </ac:picMkLst>
        </pc:picChg>
      </pc:sldChg>
    </pc:docChg>
  </pc:docChgLst>
  <pc:docChgLst>
    <pc:chgData name="Sarvilinna, Ristopekka" userId="S::risarvil@jyu.fi::717702dd-9bef-4d5f-b8cb-af04687e6796" providerId="AD" clId="Web-{ECCC88D6-357C-49AD-AB8C-847582CDA6C0}"/>
    <pc:docChg chg="modSld">
      <pc:chgData name="Sarvilinna, Ristopekka" userId="S::risarvil@jyu.fi::717702dd-9bef-4d5f-b8cb-af04687e6796" providerId="AD" clId="Web-{ECCC88D6-357C-49AD-AB8C-847582CDA6C0}" dt="2025-11-05T10:22:40.868" v="2" actId="1076"/>
      <pc:docMkLst>
        <pc:docMk/>
      </pc:docMkLst>
      <pc:sldChg chg="modSp">
        <pc:chgData name="Sarvilinna, Ristopekka" userId="S::risarvil@jyu.fi::717702dd-9bef-4d5f-b8cb-af04687e6796" providerId="AD" clId="Web-{ECCC88D6-357C-49AD-AB8C-847582CDA6C0}" dt="2025-11-05T10:22:40.868" v="2" actId="1076"/>
        <pc:sldMkLst>
          <pc:docMk/>
          <pc:sldMk cId="2803620304" sldId="256"/>
        </pc:sldMkLst>
        <pc:spChg chg="mod">
          <ac:chgData name="Sarvilinna, Ristopekka" userId="S::risarvil@jyu.fi::717702dd-9bef-4d5f-b8cb-af04687e6796" providerId="AD" clId="Web-{ECCC88D6-357C-49AD-AB8C-847582CDA6C0}" dt="2025-11-05T10:22:40.868" v="2" actId="1076"/>
          <ac:spMkLst>
            <pc:docMk/>
            <pc:sldMk cId="2803620304" sldId="256"/>
            <ac:spMk id="2" creationId="{00000000-0000-0000-0000-000000000000}"/>
          </ac:spMkLst>
        </pc:spChg>
      </pc:sldChg>
    </pc:docChg>
  </pc:docChgLst>
  <pc:docChgLst>
    <pc:chgData name="Sarvilinna, Ristopekka" userId="S::risarvil@jyu.fi::717702dd-9bef-4d5f-b8cb-af04687e6796" providerId="AD" clId="Web-{3D322885-E16E-4A72-A15C-563277FB5AD9}"/>
    <pc:docChg chg="modSld">
      <pc:chgData name="Sarvilinna, Ristopekka" userId="S::risarvil@jyu.fi::717702dd-9bef-4d5f-b8cb-af04687e6796" providerId="AD" clId="Web-{3D322885-E16E-4A72-A15C-563277FB5AD9}" dt="2025-11-05T10:21:22.287" v="36" actId="20577"/>
      <pc:docMkLst>
        <pc:docMk/>
      </pc:docMkLst>
      <pc:sldChg chg="modSp">
        <pc:chgData name="Sarvilinna, Ristopekka" userId="S::risarvil@jyu.fi::717702dd-9bef-4d5f-b8cb-af04687e6796" providerId="AD" clId="Web-{3D322885-E16E-4A72-A15C-563277FB5AD9}" dt="2025-11-05T10:21:22.287" v="36" actId="20577"/>
        <pc:sldMkLst>
          <pc:docMk/>
          <pc:sldMk cId="1909851522" sldId="267"/>
        </pc:sldMkLst>
        <pc:spChg chg="mod">
          <ac:chgData name="Sarvilinna, Ristopekka" userId="S::risarvil@jyu.fi::717702dd-9bef-4d5f-b8cb-af04687e6796" providerId="AD" clId="Web-{3D322885-E16E-4A72-A15C-563277FB5AD9}" dt="2025-11-05T10:21:22.287" v="36" actId="20577"/>
          <ac:spMkLst>
            <pc:docMk/>
            <pc:sldMk cId="1909851522" sldId="267"/>
            <ac:spMk id="3" creationId="{00000000-0000-0000-0000-000000000000}"/>
          </ac:spMkLst>
        </pc:spChg>
      </pc:sldChg>
    </pc:docChg>
  </pc:docChgLst>
  <pc:docChgLst>
    <pc:chgData name="Mäenpää, Leena" userId="e92eba4e-2622-47f4-a6b4-a1ad529bf717" providerId="ADAL" clId="{A28D35F7-13D4-44A8-8C7B-10F06620F8C1}"/>
    <pc:docChg chg="custSel modSld">
      <pc:chgData name="Mäenpää, Leena" userId="e92eba4e-2622-47f4-a6b4-a1ad529bf717" providerId="ADAL" clId="{A28D35F7-13D4-44A8-8C7B-10F06620F8C1}" dt="2025-11-04T09:12:53.830" v="58" actId="20577"/>
      <pc:docMkLst>
        <pc:docMk/>
      </pc:docMkLst>
      <pc:sldChg chg="modSp mod">
        <pc:chgData name="Mäenpää, Leena" userId="e92eba4e-2622-47f4-a6b4-a1ad529bf717" providerId="ADAL" clId="{A28D35F7-13D4-44A8-8C7B-10F06620F8C1}" dt="2025-11-04T09:12:53.830" v="58" actId="20577"/>
        <pc:sldMkLst>
          <pc:docMk/>
          <pc:sldMk cId="707994418" sldId="263"/>
        </pc:sldMkLst>
        <pc:spChg chg="mod">
          <ac:chgData name="Mäenpää, Leena" userId="e92eba4e-2622-47f4-a6b4-a1ad529bf717" providerId="ADAL" clId="{A28D35F7-13D4-44A8-8C7B-10F06620F8C1}" dt="2025-11-04T09:12:53.830" v="58" actId="20577"/>
          <ac:spMkLst>
            <pc:docMk/>
            <pc:sldMk cId="707994418" sldId="263"/>
            <ac:spMk id="3" creationId="{00000000-0000-0000-0000-000000000000}"/>
          </ac:spMkLst>
        </pc:spChg>
      </pc:sldChg>
      <pc:sldChg chg="modSp mod">
        <pc:chgData name="Mäenpää, Leena" userId="e92eba4e-2622-47f4-a6b4-a1ad529bf717" providerId="ADAL" clId="{A28D35F7-13D4-44A8-8C7B-10F06620F8C1}" dt="2025-11-04T09:12:17.864" v="7" actId="20577"/>
        <pc:sldMkLst>
          <pc:docMk/>
          <pc:sldMk cId="3978454364" sldId="265"/>
        </pc:sldMkLst>
        <pc:spChg chg="mod">
          <ac:chgData name="Mäenpää, Leena" userId="e92eba4e-2622-47f4-a6b4-a1ad529bf717" providerId="ADAL" clId="{A28D35F7-13D4-44A8-8C7B-10F06620F8C1}" dt="2025-11-04T09:12:17.864" v="7" actId="20577"/>
          <ac:spMkLst>
            <pc:docMk/>
            <pc:sldMk cId="3978454364" sldId="265"/>
            <ac:spMk id="3" creationId="{00000000-0000-0000-0000-000000000000}"/>
          </ac:spMkLst>
        </pc:spChg>
      </pc:sldChg>
      <pc:sldChg chg="modSp mod">
        <pc:chgData name="Mäenpää, Leena" userId="e92eba4e-2622-47f4-a6b4-a1ad529bf717" providerId="ADAL" clId="{A28D35F7-13D4-44A8-8C7B-10F06620F8C1}" dt="2025-11-04T09:10:42.102" v="5" actId="1076"/>
        <pc:sldMkLst>
          <pc:docMk/>
          <pc:sldMk cId="730635697" sldId="269"/>
        </pc:sldMkLst>
        <pc:spChg chg="mod">
          <ac:chgData name="Mäenpää, Leena" userId="e92eba4e-2622-47f4-a6b4-a1ad529bf717" providerId="ADAL" clId="{A28D35F7-13D4-44A8-8C7B-10F06620F8C1}" dt="2025-11-04T09:10:42.102" v="5" actId="1076"/>
          <ac:spMkLst>
            <pc:docMk/>
            <pc:sldMk cId="730635697" sldId="269"/>
            <ac:spMk id="8" creationId="{0A85608C-99F2-7315-87F5-C00F859F2E5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9" cy="493633"/>
          </a:xfrm>
          <a:prstGeom prst="rect">
            <a:avLst/>
          </a:prstGeom>
        </p:spPr>
        <p:txBody>
          <a:bodyPr vert="horz" lIns="90279" tIns="45139" rIns="90279" bIns="45139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7606" y="0"/>
            <a:ext cx="2889939" cy="493633"/>
          </a:xfrm>
          <a:prstGeom prst="rect">
            <a:avLst/>
          </a:prstGeom>
        </p:spPr>
        <p:txBody>
          <a:bodyPr vert="horz" lIns="90279" tIns="45139" rIns="90279" bIns="45139" rtlCol="0"/>
          <a:lstStyle>
            <a:lvl1pPr algn="r">
              <a:defRPr sz="1200"/>
            </a:lvl1pPr>
          </a:lstStyle>
          <a:p>
            <a:fld id="{BADD0176-8D23-4193-9C85-8EED20B8B6E2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889939" cy="493633"/>
          </a:xfrm>
          <a:prstGeom prst="rect">
            <a:avLst/>
          </a:prstGeom>
        </p:spPr>
        <p:txBody>
          <a:bodyPr vert="horz" lIns="90279" tIns="45139" rIns="90279" bIns="45139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7606" y="9377317"/>
            <a:ext cx="2889939" cy="493633"/>
          </a:xfrm>
          <a:prstGeom prst="rect">
            <a:avLst/>
          </a:prstGeom>
        </p:spPr>
        <p:txBody>
          <a:bodyPr vert="horz" lIns="90279" tIns="45139" rIns="90279" bIns="45139" rtlCol="0" anchor="b"/>
          <a:lstStyle>
            <a:lvl1pPr algn="r">
              <a:defRPr sz="1200"/>
            </a:lvl1pPr>
          </a:lstStyle>
          <a:p>
            <a:fld id="{539A68C2-72B2-4DE0-8F0C-9C2820D2E8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9338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9" cy="493633"/>
          </a:xfrm>
          <a:prstGeom prst="rect">
            <a:avLst/>
          </a:prstGeom>
        </p:spPr>
        <p:txBody>
          <a:bodyPr vert="horz" lIns="90279" tIns="45139" rIns="90279" bIns="45139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6" y="0"/>
            <a:ext cx="2889939" cy="493633"/>
          </a:xfrm>
          <a:prstGeom prst="rect">
            <a:avLst/>
          </a:prstGeom>
        </p:spPr>
        <p:txBody>
          <a:bodyPr vert="horz" lIns="90279" tIns="45139" rIns="90279" bIns="45139" rtlCol="0"/>
          <a:lstStyle>
            <a:lvl1pPr algn="r">
              <a:defRPr sz="1200"/>
            </a:lvl1pPr>
          </a:lstStyle>
          <a:p>
            <a:fld id="{0C0FA883-2662-42BB-89E5-7EF4C5479A0E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868363" y="741363"/>
            <a:ext cx="4932362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79" tIns="45139" rIns="90279" bIns="45139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689516"/>
            <a:ext cx="5335270" cy="4442698"/>
          </a:xfrm>
          <a:prstGeom prst="rect">
            <a:avLst/>
          </a:prstGeom>
        </p:spPr>
        <p:txBody>
          <a:bodyPr vert="horz" lIns="90279" tIns="45139" rIns="90279" bIns="45139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9" cy="493633"/>
          </a:xfrm>
          <a:prstGeom prst="rect">
            <a:avLst/>
          </a:prstGeom>
        </p:spPr>
        <p:txBody>
          <a:bodyPr vert="horz" lIns="90279" tIns="45139" rIns="90279" bIns="45139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6" y="9377317"/>
            <a:ext cx="2889939" cy="493633"/>
          </a:xfrm>
          <a:prstGeom prst="rect">
            <a:avLst/>
          </a:prstGeom>
        </p:spPr>
        <p:txBody>
          <a:bodyPr vert="horz" lIns="90279" tIns="45139" rIns="90279" bIns="45139" rtlCol="0" anchor="b"/>
          <a:lstStyle>
            <a:lvl1pPr algn="r">
              <a:defRPr sz="1200"/>
            </a:lvl1pPr>
          </a:lstStyle>
          <a:p>
            <a:fld id="{18A73FF3-10BD-42E4-895F-5177D3664C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3684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A73FF3-10BD-42E4-895F-5177D3664C4A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8466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5281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2151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8195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718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067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1714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6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1496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1132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081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943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0622F-D860-491E-BDF5-1140D0BC54C5}" type="datetimeFigureOut">
              <a:rPr lang="fi-FI" smtClean="0"/>
              <a:t>5.11.2025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7C1CC-3F59-41AD-9159-FFC8308E649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111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lioppilastutkinto.fi/ylioppilastutkint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arsissia Kevään Kukat Kevät - Ilmainen valokuva Pixabayssa">
            <a:extLst>
              <a:ext uri="{FF2B5EF4-FFF2-40B4-BE49-F238E27FC236}">
                <a16:creationId xmlns:a16="http://schemas.microsoft.com/office/drawing/2014/main" id="{C10BF4DF-BFE0-480C-1CAE-154BE9431B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748" r="17664" b="-1"/>
          <a:stretch/>
        </p:blipFill>
        <p:spPr>
          <a:xfrm>
            <a:off x="20" y="10"/>
            <a:ext cx="7252212" cy="6857990"/>
          </a:xfrm>
          <a:prstGeom prst="rect">
            <a:avLst/>
          </a:prstGeom>
          <a:noFill/>
        </p:spPr>
      </p:pic>
      <p:sp>
        <p:nvSpPr>
          <p:cNvPr id="7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843764" y="0"/>
            <a:ext cx="530023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5316" y="394184"/>
            <a:ext cx="2866642" cy="189991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b="1" dirty="0"/>
              <a:t>YO-info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6435332" y="2427851"/>
            <a:ext cx="2225293" cy="3742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/>
              <a:t>Kevät 2026</a:t>
            </a:r>
            <a:endParaRPr lang="en-US" sz="2000" dirty="0">
              <a:ea typeface="Calibri" panose="020F0502020204030204"/>
              <a:cs typeface="Calibri" panose="020F0502020204030204"/>
            </a:endParaRPr>
          </a:p>
          <a:p>
            <a:endParaRPr lang="en-US" sz="1700" dirty="0"/>
          </a:p>
          <a:p>
            <a:endParaRPr lang="en-US" sz="1700" dirty="0"/>
          </a:p>
          <a:p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80362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184805"/>
            <a:ext cx="78867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Hyväksy ilmoittautuminen = allekirjoitettu sitova ilmoittautuminen</a:t>
            </a:r>
          </a:p>
        </p:txBody>
      </p:sp>
      <p:pic>
        <p:nvPicPr>
          <p:cNvPr id="3" name="Kuva 2" descr="Kuva, joka sisältää kohteen teksti, elektroniikka, kuvakaappaus, ohjelmisto&#10;&#10;Tekoälyllä luotu sisältö saattaa olla virheellistä.">
            <a:extLst>
              <a:ext uri="{FF2B5EF4-FFF2-40B4-BE49-F238E27FC236}">
                <a16:creationId xmlns:a16="http://schemas.microsoft.com/office/drawing/2014/main" id="{AF4D3A4B-F0B3-F90D-82BB-E720B528B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663" y="1611989"/>
            <a:ext cx="7528796" cy="4940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632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fi-FI"/>
              <a:t>Mitä kirjoituksiin osallistuminen maksaa?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fi-FI" sz="2600" dirty="0"/>
              <a:t>Oppivelvollisilla </a:t>
            </a:r>
            <a:r>
              <a:rPr lang="fi-FI" sz="2600" b="1" dirty="0"/>
              <a:t>viisi ensimmäistä koetta on maksuttomia. </a:t>
            </a:r>
            <a:r>
              <a:rPr lang="fi-FI" sz="2600" dirty="0"/>
              <a:t>Oikeus maksuttomiin kokeisiin päättyy tutkinnon valmistuttua, pois lukien ennen valmistumista hylättyjen kokeiden uusiminen.</a:t>
            </a:r>
          </a:p>
          <a:p>
            <a:r>
              <a:rPr lang="fi-FI" sz="2600" dirty="0"/>
              <a:t>Hyväksytyn kokeen uusiminen on aina maksullista.</a:t>
            </a:r>
          </a:p>
          <a:p>
            <a:r>
              <a:rPr lang="fi-FI" sz="2600" dirty="0"/>
              <a:t>Maksullinen koe on 38 €/koe.</a:t>
            </a:r>
          </a:p>
          <a:p>
            <a:r>
              <a:rPr lang="fi-FI" sz="2600" dirty="0"/>
              <a:t>Yliopiston laskutusjärjestelmästä tuleva lasku lähetetään opiskelijan ilmoittamaan sähköpostiosoitteeseen.</a:t>
            </a:r>
          </a:p>
          <a:p>
            <a:r>
              <a:rPr lang="fi-FI" sz="2600" dirty="0"/>
              <a:t>Kevään yo-laskun eräpäivä on tammikuussa.</a:t>
            </a:r>
          </a:p>
          <a:p>
            <a:r>
              <a:rPr lang="fi-FI" sz="2600" dirty="0"/>
              <a:t>Maksu oikaisuvaatimuksesta on 56 €. </a:t>
            </a:r>
          </a:p>
          <a:p>
            <a:pPr marL="64008" indent="0">
              <a:buNone/>
            </a:pP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707994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sz="4100">
                <a:solidFill>
                  <a:srgbClr val="FFFFFF"/>
                </a:solidFill>
              </a:rPr>
              <a:t>Kokeiden uusiminen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Tutkinnon jälkeen kokeita voi uusia rajattomasti.</a:t>
            </a:r>
          </a:p>
          <a:p>
            <a:r>
              <a:rPr lang="fi-FI" dirty="0"/>
              <a:t>Valmiin tutkinnon voi täydentää saman oppiaineen eritasoisella kokeella.</a:t>
            </a:r>
          </a:p>
          <a:p>
            <a:r>
              <a:rPr lang="fi-FI" dirty="0"/>
              <a:t>Hylätyn pakollisen kokeen tason voi vaihtaa, </a:t>
            </a:r>
            <a:br>
              <a:rPr lang="fi-FI" dirty="0"/>
            </a:br>
            <a:r>
              <a:rPr lang="fi-FI" dirty="0"/>
              <a:t>jos tutkintoon jää vielä A-kieli/pitkä matematiikka.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845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2024E-DA1B-4300-9117-A5F358710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/>
              <a:t>Hylätyn suorituksen uusiminen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38D4E4B-C902-4282-88B0-870132DF47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491" y="2420888"/>
            <a:ext cx="8683018" cy="2801264"/>
          </a:xfrm>
        </p:spPr>
      </p:pic>
    </p:spTree>
    <p:extLst>
      <p:ext uri="{BB962C8B-B14F-4D97-AF65-F5344CB8AC3E}">
        <p14:creationId xmlns:p14="http://schemas.microsoft.com/office/powerpoint/2010/main" val="406596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46856" y="620688"/>
            <a:ext cx="8229600" cy="780696"/>
          </a:xfrm>
        </p:spPr>
        <p:txBody>
          <a:bodyPr>
            <a:normAutofit/>
          </a:bodyPr>
          <a:lstStyle/>
          <a:p>
            <a:r>
              <a:rPr lang="fi-FI"/>
              <a:t>Yleisimpien yo-aineiden lyhenteet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350929"/>
              </p:ext>
            </p:extLst>
          </p:nvPr>
        </p:nvGraphicFramePr>
        <p:xfrm>
          <a:off x="313184" y="1484784"/>
          <a:ext cx="8496944" cy="519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83864512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59498975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576655954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35200922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Lyh.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Lyh.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Aine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64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Äidinkieli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BI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Biologia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808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b="1"/>
                        <a:t>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Ruotsi,</a:t>
                      </a:r>
                      <a:r>
                        <a:rPr lang="fi-FI" b="1" baseline="0"/>
                        <a:t> pitkä oppimäärä</a:t>
                      </a:r>
                      <a:endParaRPr lang="fi-FI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Maantieto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681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b="1"/>
                        <a:t>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Ruotsi, keskipitkä oppimäärä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FY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Fysiikka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711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Englanti, pitkä oppimäärä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Kemia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126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b="1"/>
                        <a:t>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Espanja,</a:t>
                      </a:r>
                      <a:r>
                        <a:rPr lang="fi-FI" b="1" baseline="0"/>
                        <a:t> pitkä oppimäärä</a:t>
                      </a:r>
                      <a:endParaRPr lang="fi-FI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Matematiikka, pitkä oppimäärä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07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b="1"/>
                        <a:t>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Espanja, lyhyt oppimäärä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Matematiikka, lyhyt oppimäärä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278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FA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Ranska, pitkä oppimäärä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b="1"/>
                        <a:t>Filosofia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027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FC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Ranska, lyhyt oppimäärä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/>
                        <a:t>Elämänkatsomustieto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747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Saksa, pitkä oppimäärä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/>
                        <a:t>Uskonto, ev.lut.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56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Saksa, lyhyt</a:t>
                      </a:r>
                      <a:r>
                        <a:rPr lang="fi-FI" baseline="0"/>
                        <a:t> oppimäärä</a:t>
                      </a:r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Historia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351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Venäjä, pitkä oppimäärä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Psykologia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5863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/>
                        <a:t>VC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Venäjä, lyhyt oppimäärä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Terveystieto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961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YH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/>
                        <a:t>Yhteiskuntaoppi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871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7613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519" y="741391"/>
            <a:ext cx="3914481" cy="1616203"/>
          </a:xfrm>
        </p:spPr>
        <p:txBody>
          <a:bodyPr anchor="b">
            <a:normAutofit/>
          </a:bodyPr>
          <a:lstStyle/>
          <a:p>
            <a:r>
              <a:rPr lang="fi-FI" sz="2800"/>
              <a:t>Lisätietoa löydät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519" y="2533476"/>
            <a:ext cx="3914480" cy="3447832"/>
          </a:xfrm>
        </p:spPr>
        <p:txBody>
          <a:bodyPr anchor="t">
            <a:normAutofit/>
          </a:bodyPr>
          <a:lstStyle/>
          <a:p>
            <a:r>
              <a:rPr lang="fi-FI" sz="1700" dirty="0">
                <a:hlinkClick r:id="rId2"/>
              </a:rPr>
              <a:t>https://www.ylioppilastutkinto.fi/ylioppilastutkinto</a:t>
            </a:r>
            <a:endParaRPr lang="fi-FI" sz="1700" dirty="0"/>
          </a:p>
          <a:p>
            <a:pPr marL="0" indent="0">
              <a:buNone/>
            </a:pPr>
            <a:endParaRPr lang="fi-FI" sz="17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/>
          <a:srcRect l="24779" r="32370"/>
          <a:stretch/>
        </p:blipFill>
        <p:spPr>
          <a:xfrm>
            <a:off x="5261372" y="877413"/>
            <a:ext cx="3225407" cy="5043096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442598CC-934A-7BCD-C691-B2FE74CED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61371" y="5858828"/>
            <a:ext cx="3225408" cy="123363"/>
            <a:chOff x="7015162" y="5858828"/>
            <a:chExt cx="4300544" cy="123363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ACD0983-348C-E24F-6839-EA2014B9D1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1174876-930F-4902-5A02-2742055662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3039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768"/>
            <a:ext cx="8229600" cy="854953"/>
          </a:xfrm>
        </p:spPr>
        <p:txBody>
          <a:bodyPr>
            <a:normAutofit fontScale="90000"/>
          </a:bodyPr>
          <a:lstStyle/>
          <a:p>
            <a:br>
              <a:rPr lang="fi-FI"/>
            </a:br>
            <a:r>
              <a:rPr lang="fi-FI"/>
              <a:t>	Ylioppilastutkinnon rakenne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7284"/>
            <a:ext cx="8229600" cy="4752528"/>
          </a:xfrm>
        </p:spPr>
        <p:txBody>
          <a:bodyPr>
            <a:normAutofit fontScale="92500" lnSpcReduction="20000"/>
          </a:bodyPr>
          <a:lstStyle/>
          <a:p>
            <a:r>
              <a:rPr lang="fi-FI" sz="2400"/>
              <a:t>Kaikille pakollinen koe </a:t>
            </a:r>
            <a:endParaRPr lang="fi-FI" sz="2400">
              <a:solidFill>
                <a:schemeClr val="accent1"/>
              </a:solidFill>
            </a:endParaRPr>
          </a:p>
          <a:p>
            <a:r>
              <a:rPr lang="fi-FI" sz="2400"/>
              <a:t>Seuraavista vähintään 3 ryhmästä valitaan vähintään 4 koetta:</a:t>
            </a:r>
          </a:p>
          <a:p>
            <a:endParaRPr lang="fi-FI"/>
          </a:p>
          <a:p>
            <a:endParaRPr lang="fi-FI" sz="2400"/>
          </a:p>
          <a:p>
            <a:endParaRPr lang="fi-FI" sz="2400"/>
          </a:p>
          <a:p>
            <a:r>
              <a:rPr lang="fi-FI" sz="2400"/>
              <a:t>Tutkintoon tulee sisältyä 5 koetta, joista vähintään yhdessä (vieras kieli/toinen kotimainen kieli/matematiikka) sinun tulee suorittaa pitkän oppimäärän koe.</a:t>
            </a:r>
          </a:p>
          <a:p>
            <a:r>
              <a:rPr lang="fi-FI" sz="2400"/>
              <a:t>Yhdellä tutkintokerralla voit osallistua vain kahteen ainereaalikokeeseen.</a:t>
            </a:r>
          </a:p>
          <a:p>
            <a:r>
              <a:rPr lang="fi-FI" sz="2400"/>
              <a:t>Voit suorittaa eri oppimäärien kokeita samassa oppiaineessa. Oppiaine lasketaan tutkintoon vain kerran. </a:t>
            </a:r>
          </a:p>
          <a:p>
            <a:r>
              <a:rPr lang="fi-FI" sz="2400"/>
              <a:t>Toisen kotimaisen kielen kokeen sijasta voi valita ruotsinkielisille kokelaille tarkoitetun äidinkielen ja kirjallisuuden kokeen.</a:t>
            </a:r>
          </a:p>
        </p:txBody>
      </p:sp>
      <p:sp>
        <p:nvSpPr>
          <p:cNvPr id="5" name="Suorakulmio 10"/>
          <p:cNvSpPr/>
          <p:nvPr/>
        </p:nvSpPr>
        <p:spPr>
          <a:xfrm>
            <a:off x="2707336" y="2708920"/>
            <a:ext cx="2028230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/>
              <a:t>Toinen kotimainen kieli</a:t>
            </a:r>
          </a:p>
        </p:txBody>
      </p:sp>
      <p:sp>
        <p:nvSpPr>
          <p:cNvPr id="6" name="Suorakulmio 12"/>
          <p:cNvSpPr/>
          <p:nvPr/>
        </p:nvSpPr>
        <p:spPr>
          <a:xfrm>
            <a:off x="5004067" y="2708920"/>
            <a:ext cx="1224136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/>
              <a:t>Vieras kieli</a:t>
            </a:r>
          </a:p>
        </p:txBody>
      </p:sp>
      <p:sp>
        <p:nvSpPr>
          <p:cNvPr id="7" name="Suorakulmio 13"/>
          <p:cNvSpPr/>
          <p:nvPr/>
        </p:nvSpPr>
        <p:spPr>
          <a:xfrm>
            <a:off x="855200" y="2708920"/>
            <a:ext cx="1717886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/>
              <a:t>Matematiikka</a:t>
            </a:r>
          </a:p>
        </p:txBody>
      </p:sp>
      <p:sp>
        <p:nvSpPr>
          <p:cNvPr id="8" name="Suorakulmio 14"/>
          <p:cNvSpPr/>
          <p:nvPr/>
        </p:nvSpPr>
        <p:spPr>
          <a:xfrm>
            <a:off x="6496704" y="2708920"/>
            <a:ext cx="1717886" cy="7200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/>
              <a:t>Ainereaalikoe</a:t>
            </a:r>
          </a:p>
        </p:txBody>
      </p:sp>
      <p:sp>
        <p:nvSpPr>
          <p:cNvPr id="9" name="Suorakulmio 15"/>
          <p:cNvSpPr/>
          <p:nvPr/>
        </p:nvSpPr>
        <p:spPr>
          <a:xfrm>
            <a:off x="3583608" y="1575508"/>
            <a:ext cx="1976783" cy="5235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/>
              <a:t>Äidinkieli</a:t>
            </a:r>
          </a:p>
        </p:txBody>
      </p:sp>
    </p:spTree>
    <p:extLst>
      <p:ext uri="{BB962C8B-B14F-4D97-AF65-F5344CB8AC3E}">
        <p14:creationId xmlns:p14="http://schemas.microsoft.com/office/powerpoint/2010/main" val="212642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044287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550" y="1412488"/>
            <a:ext cx="2466491" cy="4363844"/>
          </a:xfrm>
        </p:spPr>
        <p:txBody>
          <a:bodyPr anchor="t">
            <a:normAutofit/>
          </a:bodyPr>
          <a:lstStyle/>
          <a:p>
            <a:r>
              <a:rPr lang="fi-FI" sz="2400" dirty="0">
                <a:solidFill>
                  <a:srgbClr val="FFFFFF"/>
                </a:solidFill>
              </a:rPr>
              <a:t>Miten valitsen ainereaalikokeet?</a:t>
            </a:r>
            <a:br>
              <a:rPr lang="fi-FI" sz="2400" dirty="0">
                <a:solidFill>
                  <a:srgbClr val="FFFFFF"/>
                </a:solidFill>
              </a:rPr>
            </a:br>
            <a:br>
              <a:rPr lang="fi-FI" sz="2400" dirty="0">
                <a:solidFill>
                  <a:srgbClr val="FFFFFF"/>
                </a:solidFill>
              </a:rPr>
            </a:br>
            <a:br>
              <a:rPr lang="fi-FI" sz="2400" dirty="0">
                <a:solidFill>
                  <a:schemeClr val="bg1"/>
                </a:solidFill>
              </a:rPr>
            </a:br>
            <a:r>
              <a:rPr lang="fi-FI" sz="2400" dirty="0">
                <a:solidFill>
                  <a:schemeClr val="bg1"/>
                </a:solidFill>
              </a:rPr>
              <a:t>Kevään 2026 koepäivät:</a:t>
            </a:r>
            <a:br>
              <a:rPr lang="fi-FI" sz="2400" dirty="0"/>
            </a:br>
            <a:endParaRPr lang="fi-FI" sz="2200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52790" y="1146482"/>
            <a:ext cx="2570462" cy="43638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1800" dirty="0"/>
              <a:t>Ainereaali ke 25.3.</a:t>
            </a:r>
          </a:p>
          <a:p>
            <a:pPr marL="0" indent="0">
              <a:buNone/>
            </a:pPr>
            <a:endParaRPr lang="fi-FI" sz="1800" dirty="0"/>
          </a:p>
          <a:p>
            <a:r>
              <a:rPr lang="fi-FI" sz="1800" dirty="0"/>
              <a:t>Biologia (BI)</a:t>
            </a:r>
          </a:p>
          <a:p>
            <a:r>
              <a:rPr lang="fi-FI" sz="1800" dirty="0"/>
              <a:t>Psykologia (PS)</a:t>
            </a:r>
          </a:p>
          <a:p>
            <a:r>
              <a:rPr lang="fi-FI" sz="1800" dirty="0"/>
              <a:t>Filosofia (FF)</a:t>
            </a:r>
          </a:p>
          <a:p>
            <a:r>
              <a:rPr lang="fi-FI" sz="1800" dirty="0"/>
              <a:t>Historia (HI)</a:t>
            </a:r>
          </a:p>
          <a:p>
            <a:r>
              <a:rPr lang="fi-FI" sz="1800" dirty="0"/>
              <a:t>Fysiikka (FY)</a:t>
            </a:r>
          </a:p>
          <a:p>
            <a:endParaRPr lang="fi-FI" sz="1300" dirty="0"/>
          </a:p>
          <a:p>
            <a:pPr marL="63500" indent="0">
              <a:buNone/>
            </a:pPr>
            <a:r>
              <a:rPr lang="fi-FI" sz="1300" dirty="0"/>
              <a:t>	    </a:t>
            </a:r>
            <a:r>
              <a:rPr lang="fi-FI" sz="1300" b="1" dirty="0"/>
              <a:t>				</a:t>
            </a:r>
            <a:endParaRPr lang="fi-FI" sz="1300" dirty="0">
              <a:latin typeface="Arial Rounded MT Bold" panose="020F070403050403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7403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4CB1943-A578-5929-859C-2F6B7DA04A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71059" y="1146482"/>
            <a:ext cx="2730783" cy="43638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1800" dirty="0"/>
              <a:t>Ainereaali pe 20.3.</a:t>
            </a:r>
          </a:p>
          <a:p>
            <a:endParaRPr lang="fi-FI" sz="1800" dirty="0"/>
          </a:p>
          <a:p>
            <a:r>
              <a:rPr lang="fi-FI" sz="1800" dirty="0"/>
              <a:t>Evankelisluterilainen uskonto (UE)</a:t>
            </a:r>
          </a:p>
          <a:p>
            <a:r>
              <a:rPr lang="fi-FI" sz="1800" dirty="0"/>
              <a:t>Ortodoksinen uskonto (UO)</a:t>
            </a:r>
          </a:p>
          <a:p>
            <a:r>
              <a:rPr lang="fi-FI" sz="1800" dirty="0"/>
              <a:t>Elämänkatsomustieto (ET)</a:t>
            </a:r>
          </a:p>
          <a:p>
            <a:r>
              <a:rPr lang="fi-FI" sz="1800" dirty="0"/>
              <a:t>Yhteiskuntaoppi (YH)</a:t>
            </a:r>
            <a:endParaRPr lang="fi-FI" sz="1800" dirty="0">
              <a:ea typeface="Calibri" panose="020F0502020204030204"/>
              <a:cs typeface="Calibri" panose="020F0502020204030204"/>
            </a:endParaRPr>
          </a:p>
          <a:p>
            <a:r>
              <a:rPr lang="fi-FI" sz="1800" dirty="0"/>
              <a:t>Maantiede (GE)</a:t>
            </a:r>
            <a:endParaRPr lang="fi-FI" dirty="0"/>
          </a:p>
          <a:p>
            <a:r>
              <a:rPr lang="fi-FI" sz="1800" dirty="0"/>
              <a:t>Kemia (KE)</a:t>
            </a:r>
          </a:p>
          <a:p>
            <a:r>
              <a:rPr lang="fi-FI" sz="1800" dirty="0"/>
              <a:t>Terveystieto (TE)</a:t>
            </a:r>
          </a:p>
          <a:p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299123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fi-FI"/>
              <a:t>Tutkinnon suorittamisesta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-93647" y="2693652"/>
            <a:ext cx="4083433" cy="3062575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/>
              <a:t>Ensimmäisellä ilmoittautumiskerralla suunnittelet alustavasti koko tutkintosi ja </a:t>
            </a:r>
            <a:r>
              <a:rPr lang="fi-FI" b="1" u="sng" dirty="0"/>
              <a:t>ilmoittaudut sitovasti seuraavaan tutkintokertaan.</a:t>
            </a:r>
          </a:p>
          <a:p>
            <a:r>
              <a:rPr lang="fi-FI" dirty="0"/>
              <a:t>Kun hajautat tutkintoasi eri kirjoituskerroille, muista, että samaan aikaan</a:t>
            </a:r>
            <a:endParaRPr lang="fi-FI" dirty="0">
              <a:ea typeface="Calibri"/>
              <a:cs typeface="Calibri"/>
            </a:endParaRPr>
          </a:p>
          <a:p>
            <a:pPr marL="63500" indent="0">
              <a:buNone/>
            </a:pPr>
            <a:r>
              <a:rPr lang="fi-FI" dirty="0"/>
              <a:t>    -syksyllä päättöviikko ja kirjoitukset peräkkäin </a:t>
            </a:r>
            <a:br>
              <a:rPr lang="fi-FI" dirty="0"/>
            </a:br>
            <a:r>
              <a:rPr lang="fi-FI" dirty="0"/>
              <a:t>    -keväällä 4 viikon lukuloma/ 4.jakson kurssit</a:t>
            </a:r>
            <a:endParaRPr lang="fi-FI" dirty="0">
              <a:ea typeface="Calibri"/>
              <a:cs typeface="Calibri"/>
            </a:endParaRPr>
          </a:p>
          <a:p>
            <a:pPr marL="63500" indent="0">
              <a:buNone/>
            </a:pPr>
            <a:endParaRPr lang="fi-FI" dirty="0">
              <a:ea typeface="Calibri"/>
              <a:cs typeface="Calibri"/>
            </a:endParaRPr>
          </a:p>
          <a:p>
            <a:pPr marL="63500" indent="0">
              <a:buNone/>
            </a:pPr>
            <a:r>
              <a:rPr lang="fi-FI" dirty="0">
                <a:ea typeface="Calibri"/>
                <a:cs typeface="Calibri"/>
              </a:rPr>
              <a:t>HUOM. </a:t>
            </a:r>
            <a:r>
              <a:rPr lang="fi-FI" u="sng" dirty="0">
                <a:ea typeface="Calibri"/>
                <a:cs typeface="Calibri"/>
              </a:rPr>
              <a:t>Lukio-opintojen suorittaminen</a:t>
            </a:r>
            <a:r>
              <a:rPr lang="fi-FI" dirty="0">
                <a:ea typeface="Calibri"/>
                <a:cs typeface="Calibri"/>
              </a:rPr>
              <a:t> 3,5 tai 4 vuodessa vaikuttaa kirjoitusten aloittamiseen!</a:t>
            </a:r>
          </a:p>
        </p:txBody>
      </p:sp>
    </p:spTree>
    <p:extLst>
      <p:ext uri="{BB962C8B-B14F-4D97-AF65-F5344CB8AC3E}">
        <p14:creationId xmlns:p14="http://schemas.microsoft.com/office/powerpoint/2010/main" val="190985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fi-FI" sz="3400">
                <a:solidFill>
                  <a:srgbClr val="FFFFFF"/>
                </a:solidFill>
              </a:rPr>
              <a:t>Voinko osallistua kirjoituksiin?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fi-FI"/>
              <a:t>Oppiaineen pakolliset opintojaksot on oltava arvioituina ennen kirjalliseen kokeeseen osallistumista.</a:t>
            </a:r>
          </a:p>
          <a:p>
            <a:r>
              <a:rPr lang="fi-FI"/>
              <a:t>Ylimääräisessä vieraassa kielessä (jossa ei ole pakollisia moduuleja) riittää kolme opintojaksoa. </a:t>
            </a:r>
          </a:p>
          <a:p>
            <a:r>
              <a:rPr lang="fi-FI"/>
              <a:t>Poikkeustapaukset rehtorin päätöksellä (esimerkiksi olet viettänyt vaihto-oppilasvuoden Portugalissa tai äidinkielesi ei ole suomi).</a:t>
            </a:r>
          </a:p>
        </p:txBody>
      </p:sp>
    </p:spTree>
    <p:extLst>
      <p:ext uri="{BB962C8B-B14F-4D97-AF65-F5344CB8AC3E}">
        <p14:creationId xmlns:p14="http://schemas.microsoft.com/office/powerpoint/2010/main" val="1407124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60682"/>
            <a:ext cx="2765280" cy="2368317"/>
          </a:xfrm>
        </p:spPr>
        <p:txBody>
          <a:bodyPr anchor="t">
            <a:normAutofit/>
          </a:bodyPr>
          <a:lstStyle/>
          <a:p>
            <a:r>
              <a:rPr lang="fi-FI" sz="2800" dirty="0"/>
              <a:t> </a:t>
            </a:r>
            <a:br>
              <a:rPr lang="fi-FI" sz="2800" dirty="0"/>
            </a:br>
            <a:r>
              <a:rPr lang="fi-FI" sz="2800" dirty="0"/>
              <a:t>Tutkintoon ilmoittautuminen </a:t>
            </a:r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7775" y="3284429"/>
            <a:ext cx="4142825" cy="106044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1065" y="881081"/>
            <a:ext cx="4504285" cy="558809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1700" dirty="0"/>
              <a:t>Voit hajauttaa tutkinnon kokeet </a:t>
            </a:r>
          </a:p>
          <a:p>
            <a:pPr marL="0" indent="0">
              <a:buNone/>
            </a:pPr>
            <a:r>
              <a:rPr lang="fi-FI" sz="1700" dirty="0"/>
              <a:t>    kolmeen peräkkäiseen kertaan </a:t>
            </a:r>
          </a:p>
          <a:p>
            <a:pPr marL="0" indent="0">
              <a:buNone/>
            </a:pPr>
            <a:r>
              <a:rPr lang="fi-FI" sz="1700" dirty="0"/>
              <a:t>    (esim. kevät 2026, syksy 2026, kevät 2027)</a:t>
            </a:r>
            <a:endParaRPr lang="fi-FI" sz="1700" dirty="0">
              <a:ea typeface="Calibri"/>
              <a:cs typeface="Calibri"/>
            </a:endParaRPr>
          </a:p>
          <a:p>
            <a:r>
              <a:rPr lang="fi-FI" sz="1700" dirty="0"/>
              <a:t>Ilmoittautuminen on </a:t>
            </a:r>
            <a:r>
              <a:rPr lang="fi-FI" sz="1700" b="1" dirty="0"/>
              <a:t>sitova</a:t>
            </a:r>
          </a:p>
          <a:p>
            <a:r>
              <a:rPr lang="fi-FI" sz="1700" b="1" dirty="0" err="1"/>
              <a:t>llmoittaudu</a:t>
            </a:r>
            <a:r>
              <a:rPr lang="fi-FI" sz="1700" dirty="0"/>
              <a:t> </a:t>
            </a:r>
            <a:r>
              <a:rPr lang="fi-FI" sz="1700" b="1" dirty="0"/>
              <a:t>Wilman kautta viimeistään ma 1.12.2025</a:t>
            </a:r>
            <a:endParaRPr lang="fi-FI" sz="1700" b="1" dirty="0">
              <a:ea typeface="Calibri"/>
              <a:cs typeface="Calibri"/>
            </a:endParaRPr>
          </a:p>
          <a:p>
            <a:r>
              <a:rPr lang="fi-FI" sz="1700" dirty="0"/>
              <a:t>Ilmoittautumislomake hyväksytään Wilmassa </a:t>
            </a:r>
            <a:r>
              <a:rPr lang="fi-FI" sz="1700" dirty="0" err="1"/>
              <a:t>täpällä</a:t>
            </a:r>
            <a:r>
              <a:rPr lang="fi-FI" sz="1700" dirty="0"/>
              <a:t>, joka vastaa allekirjoitustasi.</a:t>
            </a:r>
            <a:endParaRPr lang="fi-FI" sz="1700" dirty="0">
              <a:ea typeface="Calibri"/>
              <a:cs typeface="Calibri"/>
            </a:endParaRPr>
          </a:p>
          <a:p>
            <a:pPr marL="0" indent="0">
              <a:buNone/>
            </a:pPr>
            <a:endParaRPr lang="fi-FI" sz="1700" dirty="0"/>
          </a:p>
          <a:p>
            <a:pPr marL="0" indent="0">
              <a:buNone/>
            </a:pPr>
            <a:endParaRPr lang="fi-FI" sz="1700" dirty="0"/>
          </a:p>
          <a:p>
            <a:pPr>
              <a:buFont typeface="Wingdings" panose="05000000000000000000" pitchFamily="2" charset="2"/>
              <a:buChar char="è"/>
            </a:pPr>
            <a:r>
              <a:rPr lang="fi-FI" sz="1700" dirty="0"/>
              <a:t>täytä ilmoittautumislomake huolellisesti</a:t>
            </a:r>
          </a:p>
          <a:p>
            <a:pPr marL="0" indent="0">
              <a:buNone/>
            </a:pPr>
            <a:endParaRPr lang="fi-FI" sz="1700" dirty="0"/>
          </a:p>
          <a:p>
            <a:r>
              <a:rPr lang="fi-FI" sz="1700" dirty="0"/>
              <a:t>Alle 18-vuotiaan opiskelijan huoltaja hyväksyy ilmoittautumisen ja tutkintosuunnitelman </a:t>
            </a:r>
            <a:r>
              <a:rPr lang="fi-FI" sz="1700" b="1" dirty="0"/>
              <a:t>ENSIMMÄISELLÄ kirjoituskerralla</a:t>
            </a:r>
            <a:r>
              <a:rPr lang="fi-FI" sz="1700" dirty="0"/>
              <a:t>. (Yhden huoltajan hyväksyntä riittää.)</a:t>
            </a:r>
          </a:p>
          <a:p>
            <a:pPr marL="0" indent="0">
              <a:buNone/>
            </a:pPr>
            <a:endParaRPr lang="fi-FI" sz="17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D2D829D-2830-5F07-E40B-C351944AB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051478" y="0"/>
            <a:ext cx="92522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21FC5EF-435E-F74E-11C5-A935C70665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CF3CE81-94AA-585B-379D-CB757AFCC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5129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784976" cy="1217290"/>
          </a:xfrm>
        </p:spPr>
        <p:txBody>
          <a:bodyPr/>
          <a:lstStyle/>
          <a:p>
            <a:pPr algn="ctr"/>
            <a:r>
              <a:rPr lang="fi-FI"/>
              <a:t>Esimerkki tutkinnon rakenteesta</a:t>
            </a:r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4ED2078C-DB4D-4382-92BA-BE1C697088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9672" y="1404036"/>
            <a:ext cx="6120680" cy="5265836"/>
          </a:xfrm>
        </p:spPr>
      </p:pic>
    </p:spTree>
    <p:extLst>
      <p:ext uri="{BB962C8B-B14F-4D97-AF65-F5344CB8AC3E}">
        <p14:creationId xmlns:p14="http://schemas.microsoft.com/office/powerpoint/2010/main" val="3325232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, kuvakaappaus, Fontti&#10;&#10;Tekoälyllä luotu sisältö saattaa olla virheellistä.">
            <a:extLst>
              <a:ext uri="{FF2B5EF4-FFF2-40B4-BE49-F238E27FC236}">
                <a16:creationId xmlns:a16="http://schemas.microsoft.com/office/drawing/2014/main" id="{658E752A-3C3C-56C3-AD37-7C7CA0BA84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351" y="1784282"/>
            <a:ext cx="5405161" cy="4021057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124" y="1052736"/>
            <a:ext cx="8462364" cy="564672"/>
          </a:xfrm>
        </p:spPr>
        <p:txBody>
          <a:bodyPr>
            <a:normAutofit/>
          </a:bodyPr>
          <a:lstStyle/>
          <a:p>
            <a:r>
              <a:rPr lang="fi-FI" sz="2800"/>
              <a:t>Näin ilmoittaudut Wilmassa: valitse Lomakkeet -välilehti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A85608C-99F2-7315-87F5-C00F859F2E54}"/>
              </a:ext>
            </a:extLst>
          </p:cNvPr>
          <p:cNvSpPr txBox="1"/>
          <p:nvPr/>
        </p:nvSpPr>
        <p:spPr>
          <a:xfrm>
            <a:off x="5479048" y="3794810"/>
            <a:ext cx="28083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H! Mikäli lomake ei näy, tarkista tutkintosuunnitelmasi. Suunnitelmaan pitää olla kirjattuna vähintään 5 ainetta.</a:t>
            </a:r>
          </a:p>
        </p:txBody>
      </p:sp>
    </p:spTree>
    <p:extLst>
      <p:ext uri="{BB962C8B-B14F-4D97-AF65-F5344CB8AC3E}">
        <p14:creationId xmlns:p14="http://schemas.microsoft.com/office/powerpoint/2010/main" val="73063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-546"/>
            <a:ext cx="78867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Lomakkeen näkymä Wilmassa</a:t>
            </a:r>
          </a:p>
        </p:txBody>
      </p:sp>
      <p:pic>
        <p:nvPicPr>
          <p:cNvPr id="3" name="Kuva 2" descr="Kuva, joka sisältää kohteen teksti, kuvakaappaus, numero, Fontti&#10;&#10;Tekoälyllä luotu sisältö saattaa olla virheellistä.">
            <a:extLst>
              <a:ext uri="{FF2B5EF4-FFF2-40B4-BE49-F238E27FC236}">
                <a16:creationId xmlns:a16="http://schemas.microsoft.com/office/drawing/2014/main" id="{882892EC-23AE-0A66-FFF5-4CB8966700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411" y="1262153"/>
            <a:ext cx="6223176" cy="5392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60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2013 – 2022 -teema">
  <a:themeElements>
    <a:clrScheme name="Office 2013 – 2022 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– 2022 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– 2022 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99F4A884944D14085125278CBAFDD5E" ma:contentTypeVersion="21" ma:contentTypeDescription="Luo uusi asiakirja." ma:contentTypeScope="" ma:versionID="8f2c3684b49141bdf935150e7d4eccd8">
  <xsd:schema xmlns:xsd="http://www.w3.org/2001/XMLSchema" xmlns:xs="http://www.w3.org/2001/XMLSchema" xmlns:p="http://schemas.microsoft.com/office/2006/metadata/properties" xmlns:ns1="http://schemas.microsoft.com/sharepoint/v3" xmlns:ns2="a645f7bc-c643-432d-9f04-b2c7a2e652b3" xmlns:ns3="88f23f48-60d3-4e79-8e25-80a6be596c62" targetNamespace="http://schemas.microsoft.com/office/2006/metadata/properties" ma:root="true" ma:fieldsID="8b0f38172157b261ff3d0fa9b55b7e45" ns1:_="" ns2:_="" ns3:_="">
    <xsd:import namespace="http://schemas.microsoft.com/sharepoint/v3"/>
    <xsd:import namespace="a645f7bc-c643-432d-9f04-b2c7a2e652b3"/>
    <xsd:import namespace="88f23f48-60d3-4e79-8e25-80a6be596c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_x0031__x002e_jakso" minOccurs="0"/>
                <xsd:element ref="ns2:_x0032__x002e_jakso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7" nillable="true" ma:displayName="Yhtenäisen yhteensopivuuskäytännön ominaisuudet" ma:hidden="true" ma:internalName="_ip_UnifiedCompliancePolicyProperties">
      <xsd:simpleType>
        <xsd:restriction base="dms:Note"/>
      </xsd:simpleType>
    </xsd:element>
    <xsd:element name="_ip_UnifiedCompliancePolicyUIAction" ma:index="28" nillable="true" ma:displayName="Yhtenäisen yhteensopivuuskäytännön käyttöliittymän toiminto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45f7bc-c643-432d-9f04-b2c7a2e652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x0031__x002e_jakso" ma:index="15" nillable="true" ma:displayName="1. jakso" ma:format="Dropdown" ma:internalName="_x0031__x002e_jakso">
      <xsd:simpleType>
        <xsd:restriction base="dms:Text">
          <xsd:maxLength value="255"/>
        </xsd:restriction>
      </xsd:simpleType>
    </xsd:element>
    <xsd:element name="_x0032__x002e_jakso" ma:index="16" nillable="true" ma:displayName="2. jakso" ma:format="Dropdown" ma:internalName="_x0032__x002e_jakso">
      <xsd:simpleType>
        <xsd:restriction base="dms:Text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Kuvien tunnisteet" ma:readOnly="false" ma:fieldId="{5cf76f15-5ced-4ddc-b409-7134ff3c332f}" ma:taxonomyMulti="true" ma:sspId="ba830b52-6d58-45b3-9899-c4752b5a1b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f23f48-60d3-4e79-8e25-80a6be596c6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4d0e068-d154-4ac6-9844-82045381232d}" ma:internalName="TaxCatchAll" ma:showField="CatchAllData" ma:web="88f23f48-60d3-4e79-8e25-80a6be596c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45f7bc-c643-432d-9f04-b2c7a2e652b3">
      <Terms xmlns="http://schemas.microsoft.com/office/infopath/2007/PartnerControls"/>
    </lcf76f155ced4ddcb4097134ff3c332f>
    <TaxCatchAll xmlns="88f23f48-60d3-4e79-8e25-80a6be596c62" xsi:nil="true"/>
    <_x0032__x002e_jakso xmlns="a645f7bc-c643-432d-9f04-b2c7a2e652b3" xsi:nil="true"/>
    <_x0031__x002e_jakso xmlns="a645f7bc-c643-432d-9f04-b2c7a2e652b3" xsi:nil="true"/>
    <MediaLengthInSeconds xmlns="a645f7bc-c643-432d-9f04-b2c7a2e652b3" xsi:nil="true"/>
    <SharedWithUsers xmlns="88f23f48-60d3-4e79-8e25-80a6be596c62">
      <UserInfo>
        <DisplayName/>
        <AccountId xsi:nil="true"/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E937411-8B51-4863-B160-010041E899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645f7bc-c643-432d-9f04-b2c7a2e652b3"/>
    <ds:schemaRef ds:uri="88f23f48-60d3-4e79-8e25-80a6be596c6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600B36-17A5-426B-AD66-AB187BE657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758170-4E89-448E-88FE-E9FCA26E160C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a645f7bc-c643-432d-9f04-b2c7a2e652b3"/>
    <ds:schemaRef ds:uri="http://purl.org/dc/terms/"/>
    <ds:schemaRef ds:uri="88f23f48-60d3-4e79-8e25-80a6be596c62"/>
    <ds:schemaRef ds:uri="http://www.w3.org/XML/1998/namespace"/>
    <ds:schemaRef ds:uri="http://schemas.microsoft.com/sharepoint/v3"/>
  </ds:schemaRefs>
</ds:datastoreItem>
</file>

<file path=docMetadata/LabelInfo.xml><?xml version="1.0" encoding="utf-8"?>
<clbl:labelList xmlns:clbl="http://schemas.microsoft.com/office/2020/mipLabelMetadata">
  <clbl:label id="{6c167213-36fa-43ce-a5b8-f5dde8fe5ad3}" enabled="1" method="Standard" siteId="{e9662d58-caa4-4bc1-b138-c8b1acab5a1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</TotalTime>
  <Words>571</Words>
  <Application>Microsoft Office PowerPoint</Application>
  <PresentationFormat>Näytössä katseltava diaesitys (4:3)</PresentationFormat>
  <Paragraphs>132</Paragraphs>
  <Slides>15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Office 2013 – 2022 -teema</vt:lpstr>
      <vt:lpstr>YO-info</vt:lpstr>
      <vt:lpstr>  Ylioppilastutkinnon rakenne</vt:lpstr>
      <vt:lpstr>Miten valitsen ainereaalikokeet?   Kevään 2026 koepäivät: </vt:lpstr>
      <vt:lpstr>Tutkinnon suorittamisesta </vt:lpstr>
      <vt:lpstr>Voinko osallistua kirjoituksiin?</vt:lpstr>
      <vt:lpstr>  Tutkintoon ilmoittautuminen </vt:lpstr>
      <vt:lpstr>Esimerkki tutkinnon rakenteesta</vt:lpstr>
      <vt:lpstr>Näin ilmoittaudut Wilmassa: valitse Lomakkeet -välilehti</vt:lpstr>
      <vt:lpstr>Lomakkeen näkymä Wilmassa</vt:lpstr>
      <vt:lpstr>Hyväksy ilmoittautuminen = allekirjoitettu sitova ilmoittautuminen</vt:lpstr>
      <vt:lpstr>Mitä kirjoituksiin osallistuminen maksaa?</vt:lpstr>
      <vt:lpstr>Kokeiden uusiminen</vt:lpstr>
      <vt:lpstr>Hylätyn suorituksen uusiminen</vt:lpstr>
      <vt:lpstr>Yleisimpien yo-aineiden lyhenteet</vt:lpstr>
      <vt:lpstr>Lisätietoa löydät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YO-info</dc:title>
  <dc:creator>Kiimalainen Henna</dc:creator>
  <cp:lastModifiedBy>Mäenpää, Leena</cp:lastModifiedBy>
  <cp:revision>56</cp:revision>
  <cp:lastPrinted>2014-11-04T13:33:30Z</cp:lastPrinted>
  <dcterms:created xsi:type="dcterms:W3CDTF">2012-10-30T07:45:45Z</dcterms:created>
  <dcterms:modified xsi:type="dcterms:W3CDTF">2025-11-05T10:22:43Z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0x010100899F4A884944D14085125278CBAFDD5E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